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ac49f331a449c6" /><Relationship Type="http://schemas.openxmlformats.org/officeDocument/2006/relationships/extended-properties" Target="/docProps/app.xml" Id="Ra594805e43db4bc6" /><Relationship Type="http://schemas.openxmlformats.org/officeDocument/2006/relationships/officeDocument" Target="/ppt/presentation.xml" Id="Rb0ccc9109aee43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765974864d4b3a"/>
  </p:sldMasterIdLst>
  <p:notesMasterIdLst>
    <p:notesMasterId xmlns:r="http://schemas.openxmlformats.org/officeDocument/2006/relationships" r:id="Rb1ce5b98213a4ae8"/>
  </p:notesMasterIdLst>
  <p:sldIdLst>
    <p:sldId xmlns:r="http://schemas.openxmlformats.org/officeDocument/2006/relationships" id="256" r:id="R7004713b58164801"/>
    <p:sldId xmlns:r="http://schemas.openxmlformats.org/officeDocument/2006/relationships" id="257" r:id="R3b23c9ef0fea4c7d"/>
    <p:sldId xmlns:r="http://schemas.openxmlformats.org/officeDocument/2006/relationships" id="258" r:id="R5fe42e33bdf546af"/>
    <p:sldId xmlns:r="http://schemas.openxmlformats.org/officeDocument/2006/relationships" id="259" r:id="R12f204f4e716446f"/>
    <p:sldId xmlns:r="http://schemas.openxmlformats.org/officeDocument/2006/relationships" id="260" r:id="Rbfc4bc7b6b9e4c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2fbeb504c147a4" /><Relationship Type="http://schemas.openxmlformats.org/officeDocument/2006/relationships/slideMaster" Target="/ppt/slideMasters/slideMaster1.xml" Id="R48765974864d4b3a" /><Relationship Type="http://schemas.openxmlformats.org/officeDocument/2006/relationships/notesMaster" Target="/ppt/notesMasters/notesMaster1.xml" Id="Rb1ce5b98213a4ae8" /><Relationship Type="http://schemas.openxmlformats.org/officeDocument/2006/relationships/presProps" Target="/ppt/presProps.xml" Id="R51f3a798930a4831" /><Relationship Type="http://schemas.openxmlformats.org/officeDocument/2006/relationships/tableStyles" Target="/ppt/tableStyles.xml" Id="R2894c069f84b484e" /><Relationship Type="http://schemas.openxmlformats.org/officeDocument/2006/relationships/slide" Target="/ppt/slides/slide1.xml" Id="R7004713b58164801" /><Relationship Type="http://schemas.openxmlformats.org/officeDocument/2006/relationships/slide" Target="/ppt/slides/slide2.xml" Id="R3b23c9ef0fea4c7d" /><Relationship Type="http://schemas.openxmlformats.org/officeDocument/2006/relationships/slide" Target="/ppt/slides/slide3.xml" Id="R5fe42e33bdf546af" /><Relationship Type="http://schemas.openxmlformats.org/officeDocument/2006/relationships/slide" Target="/ppt/slides/slide4.xml" Id="R12f204f4e716446f" /><Relationship Type="http://schemas.openxmlformats.org/officeDocument/2006/relationships/slide" Target="/ppt/slides/slide5.xml" Id="Rbfc4bc7b6b9e4c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c2d049a8054e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6fc17970e045a0" /><Relationship Type="http://schemas.openxmlformats.org/officeDocument/2006/relationships/notesMaster" Target="/ppt/notesMasters/notesMaster1.xml" Id="R7a95b21c63734b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26547162334290" /><Relationship Type="http://schemas.openxmlformats.org/officeDocument/2006/relationships/notesMaster" Target="/ppt/notesMasters/notesMaster1.xml" Id="R7e751569937f47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a00283a4d34c21" /><Relationship Type="http://schemas.openxmlformats.org/officeDocument/2006/relationships/notesMaster" Target="/ppt/notesMasters/notesMaster1.xml" Id="R29e5387e88c544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ce62e82dcf4222" /><Relationship Type="http://schemas.openxmlformats.org/officeDocument/2006/relationships/notesMaster" Target="/ppt/notesMasters/notesMaster1.xml" Id="R16f3d53cb70d4a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b4d5f49e4a42ad" /><Relationship Type="http://schemas.openxmlformats.org/officeDocument/2006/relationships/notesMaster" Target="/ppt/notesMasters/notesMaster1.xml" Id="Rf2e0297c21c640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Property: Synthetic flyer p1</a:t>
            </a:r>
          </a:p>
          <a:p xmlns:a="http://schemas.openxmlformats.org/drawingml/2006/main">
            <a:r>
              <a:t>Original asking rate: 65 usd_per_sf_year; NNN</a:t>
            </a:r>
          </a:p>
          <a:p xmlns:a="http://schemas.openxmlformats.org/drawingml/2006/main">
            <a:r>
              <a:t>Synthetic test plan, not a real property: Generated test diagram, September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Generated test diagram, September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Property: Synthetic flyer p1</a:t>
            </a:r>
          </a:p>
          <a:p xmlns:a="http://schemas.openxmlformats.org/drawingml/2006/main">
            <a:r>
              <a:t>Original asking rate: Rate withheld or unavailable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67a3b695b24a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377466cc1d48ce" /><Relationship Type="http://schemas.openxmlformats.org/officeDocument/2006/relationships/slideLayout" Target="/ppt/slideLayouts/slideLayout1.xml" Id="R937500573d0444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7500573d0444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005d4bf984774" /><Relationship Type="http://schemas.openxmlformats.org/officeDocument/2006/relationships/notesSlide" Target="/ppt/notesSlides/notesSlide1.xml" Id="R6298463880724fd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5bcfc256a4a93" /><Relationship Type="http://schemas.openxmlformats.org/officeDocument/2006/relationships/notesSlide" Target="/ppt/notesSlides/notesSlide2.xml" Id="R693933edb60b45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643c3455f943d9" /><Relationship Type="http://schemas.openxmlformats.org/officeDocument/2006/relationships/image" Target="/ppt/media/image.png" Id="R8c90f09556f0470a" /><Relationship Type="http://schemas.openxmlformats.org/officeDocument/2006/relationships/notesSlide" Target="/ppt/notesSlides/notesSlide3.xml" Id="R54d75a2f71584f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1dbb7fbc649f5" /><Relationship Type="http://schemas.openxmlformats.org/officeDocument/2006/relationships/image" Target="/ppt/media/image2.png" Id="Rc4a82cb7fe4f472c" /><Relationship Type="http://schemas.openxmlformats.org/officeDocument/2006/relationships/notesSlide" Target="/ppt/notesSlides/notesSlide4.xml" Id="R6131078927aa4c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615b76d7d48a1" /><Relationship Type="http://schemas.openxmlformats.org/officeDocument/2006/relationships/notesSlide" Target="/ppt/notesSlides/notesSlide5.xml" Id="Rc02ec2b4955145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AF8E0-8732-4D61-B3F2-4A8BC712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EXAMPLE BROKERAGE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B2D8A-FCF9-48C1-8CE8-4C4BCF51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38200"/>
            <a:ext cx="11201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Office options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E76E7-6964-4848-A6EC-C4959A404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76375"/>
            <a:ext cx="11201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Synthetic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DA7AC-75AB-465E-BEAE-7E5C127F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D5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00BB1-2B69-4449-A7CD-B87DDF0E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Example Client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8F8B3-0E4E-405D-8A93-690BDF033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055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AC1C3-11FC-4402-B15C-03F6151A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59080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Example Client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49B54-D6CC-44C6-9008-B43DC171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05820"/>
                </a:solidFill>
                <a:latin typeface="Arial"/>
                <a:ea typeface="Arial"/>
                <a:cs typeface="Arial"/>
              </a:rPr>
              <a:t>2 spaces, 1 building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203575-3F1E-4EAA-B1C4-7A0C0972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006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September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AE7AF-E8AD-46E7-B616-C6F76F52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Asking rent is shown separately from additional costs. Availability reflects the cited source date.</a:t>
            </a:r>
          </a:p>
        </p:txBody>
      </p:sp>
    </p:spTree>
    <p:extLst>
      <p:ext uri="{BB962C8B-B14F-4D97-AF65-F5344CB8AC3E}">
        <p14:creationId xmlns:p14="http://schemas.microsoft.com/office/powerpoint/2010/main" val="19454919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E1DAEC-D850-4D19-BEBF-47FFA040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EXAMPLE BROKERAGE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DB5ED-86EE-4EEC-A2EA-042E423E2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38200"/>
            <a:ext cx="11201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Space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F9555-1D0E-4EC6-8FB6-166B4CC6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76375"/>
            <a:ext cx="11201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2 spaces, 1 building. Rates normalized to a monthly basis.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9E957-2CC9-4D9D-A431-1115332A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D5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A50DE-884C-4A2D-A3B5-E2575604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Example Client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2C889B-E855-43DA-BFB3-D875B0FB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055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495300" y="2143125"/>
          <a:ext xmlns:a="http://schemas.openxmlformats.org/drawingml/2006/main" cx="11201400" cy="1600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1200150"/>
                <a:gridCol w="1809750"/>
                <a:gridCol w="1905000"/>
                <a:gridCol w="2476500"/>
              </a:tblGrid>
              <a:tr h="5334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Property / suite</a:t>
                      </a:r>
                    </a:p>
                  </a:txBody>
                  <a:tcPr marL="91440" marR="91440" marT="45720" marB="45720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RSF</a:t>
                      </a:r>
                    </a:p>
                  </a:txBody>
                  <a:tcPr marL="91440" marR="91440" marT="45720" marB="45720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Rent / RSF / mo</a:t>
                      </a:r>
                    </a:p>
                  </a:txBody>
                  <a:tcPr marL="91440" marR="91440" marT="45720" marB="45720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 rent / mo</a:t>
                      </a:r>
                    </a:p>
                  </a:txBody>
                  <a:tcPr marL="91440" marR="91440" marT="45720" marB="45720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Lease basis</a:t>
                      </a:r>
                    </a:p>
                  </a:txBody>
                  <a:tcPr marL="91440" marR="91440" marT="45720" marB="45720">
                    <a:solidFill>
                      <a:srgbClr val="1F2937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100 Example Street</a:t>
                      </a:r>
                    </a:p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Suite 400</a:t>
                      </a:r>
                    </a:p>
                  </a:txBody>
                  <a:tcPr marL="91440" marR="91440" marT="45720" marB="45720"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5,000</a:t>
                      </a:r>
                    </a:p>
                  </a:txBody>
                  <a:tcPr marL="91440" marR="91440" marT="45720" marB="45720"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$5.4167</a:t>
                      </a:r>
                    </a:p>
                  </a:txBody>
                  <a:tcPr marL="91440" marR="91440" marT="45720" marB="45720"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$27,083.33</a:t>
                      </a:r>
                    </a:p>
                  </a:txBody>
                  <a:tcPr marL="91440" marR="91440" marT="45720" marB="45720"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NNN</a:t>
                      </a:r>
                    </a:p>
                  </a:txBody>
                  <a:tcPr marL="91440" marR="91440" marT="45720" marB="45720">
                    <a:solidFill>
                      <a:srgbClr val="F3F4F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100 Example Street</a:t>
                      </a:r>
                    </a:p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Suite 500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6,200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TBD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TBD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>NNN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31249-93D1-419E-8E35-EA17AB9F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05500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Additional costs and concessions are described on each property page.</a:t>
            </a:r>
          </a:p>
        </p:txBody>
      </p:sp>
    </p:spTree>
    <p:extLst>
      <p:ext uri="{BB962C8B-B14F-4D97-AF65-F5344CB8AC3E}">
        <p14:creationId xmlns:p14="http://schemas.microsoft.com/office/powerpoint/2010/main" val="3083087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3E65B4-9DE7-4E21-8BC2-A36828FC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EXAMPLE BROKERAGE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9AFAE-50E3-473B-8F2C-B513FF96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38200"/>
            <a:ext cx="11201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100 Example Street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FA13D-A932-412E-8399-CB8635E1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76375"/>
            <a:ext cx="11201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Suite 400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70823-1EB2-4637-99CE-806AE66F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D5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493504-FBCE-4A26-AF56-23080A02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Example Client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8C1817-4426-4AFE-B9D4-0F0438A6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055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4C03D-BF8B-4560-AA43-98763AFEF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133600"/>
            <a:ext cx="3286125" cy="3571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4F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C14C0E-48FA-48BE-B2E8-EEF22A60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622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5,000 RSF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7440F2-F3F3-4668-ACFD-2F5AE71B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24175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$5.4167 / RSF / month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63E274-BEC5-4EA2-884B-807E1660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$27,083.33 / month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1F9F9-F89B-4CB6-9036-5C440F39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052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NNN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D12597-FD70-42FC-9A10-1B483717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00575"/>
            <a:ext cx="285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Availability source dated</a:t>
            </a:r>
          </a:p>
          <a:p xmlns:a="http://schemas.openxmlformats.org/drawingml/2006/main">
            <a:pPr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2026-09-15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0f09556f0470a"/>
          <a:stretch xmlns:a="http://schemas.openxmlformats.org/drawingml/2006/main"/>
        </p:blipFill>
        <p:spPr>
          <a:xfrm xmlns:a="http://schemas.openxmlformats.org/drawingml/2006/main">
            <a:off x="6881813" y="2133600"/>
            <a:ext cx="2028825" cy="27051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76ED9E-5F7E-4DF3-A335-A67518C6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24425"/>
            <a:ext cx="752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Synthetic test plan, not a real property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B3F069-E8EC-41CE-A40F-5D88124D2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381625"/>
            <a:ext cx="7600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Fictional space used to test the report layout. Additional expenses are excluded from asking rent. The plan is a synthetic illustration.</a:t>
            </a:r>
          </a:p>
        </p:txBody>
      </p:sp>
    </p:spTree>
    <p:extLst>
      <p:ext uri="{BB962C8B-B14F-4D97-AF65-F5344CB8AC3E}">
        <p14:creationId xmlns:p14="http://schemas.microsoft.com/office/powerpoint/2010/main" val="8610978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CAFE8-6EA8-41F4-A2DB-A3C4B8F6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EXAMPLE BROKERAGE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C85D6-217D-4091-A8F9-400CF353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38200"/>
            <a:ext cx="11201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100 Example Street floor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86B032-56F5-4ADB-8205-62386A73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76375"/>
            <a:ext cx="11201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Suite 400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86FCB-8696-45D8-8EC5-D6A73F2B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D5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08CA3D-9BF9-4D59-9DF8-E86673EC0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Example Client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CF1260-6E4A-46B2-A0BF-04B085FA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055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82cb7fe4f472c"/>
          <a:stretch xmlns:a="http://schemas.openxmlformats.org/drawingml/2006/main"/>
        </p:blipFill>
        <p:spPr>
          <a:xfrm xmlns:a="http://schemas.openxmlformats.org/drawingml/2006/main">
            <a:off x="4602956" y="2038350"/>
            <a:ext cx="2986088" cy="39814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9D58B9-9F1A-44BD-8426-DAD0104C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57900"/>
            <a:ext cx="11201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Synthetic test plan, not a real property</a:t>
            </a:r>
          </a:p>
        </p:txBody>
      </p:sp>
    </p:spTree>
    <p:extLst>
      <p:ext uri="{BB962C8B-B14F-4D97-AF65-F5344CB8AC3E}">
        <p14:creationId xmlns:p14="http://schemas.microsoft.com/office/powerpoint/2010/main" val="2447255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33925-72E4-4E1B-A6F2-64644E0EA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EXAMPLE BROKERAGE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85602-BB9F-435F-AC0C-3225310FF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38200"/>
            <a:ext cx="11201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31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100 Example Street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446FAF-F596-4A02-92C3-C3B15619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76375"/>
            <a:ext cx="11201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Suite 500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F4AA5-C278-4E42-87F1-8D389494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D5D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EE9ED-89E8-4FF4-AAE7-BE94E2A5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Example Client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DEB1B-287B-428A-859E-FA62AE4E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055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39DDC-5B7D-4155-8C57-8B67AE8D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133600"/>
            <a:ext cx="3286125" cy="3571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4F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E7485C-75FF-4BFE-9552-C8962720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622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F2937"/>
                </a:solidFill>
                <a:latin typeface="Times New Roman"/>
                <a:ea typeface="Times New Roman"/>
                <a:cs typeface="Times New Roman"/>
              </a:rPr>
              <a:t>6,200 RSF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6DAB9-F8BA-41C6-B5EA-8C0DA6EB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24175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0582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05820"/>
                </a:solidFill>
                <a:latin typeface="Arial"/>
                <a:ea typeface="Arial"/>
                <a:cs typeface="Arial"/>
              </a:rPr>
              <a:t>TBD / RSF / month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EA97A9-069A-472F-87F4-8D31D560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TBD / month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46637C-FBDE-413A-8EE7-DEDF1321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052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NNN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0E40E-BA67-4C68-BA79-2066798D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00575"/>
            <a:ext cx="285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Availability source dated</a:t>
            </a:r>
          </a:p>
          <a:p xmlns:a="http://schemas.openxmlformats.org/drawingml/2006/main">
            <a:pPr>
              <a:defRPr sz="135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2026-09-15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FC2660-9DCA-432D-B337-E810C26E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133600"/>
            <a:ext cx="760095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7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EB92F-E6F1-4AFC-A443-07C200CC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209925"/>
            <a:ext cx="6724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No verified images supplied for this space.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4AD621-B68E-4F02-A9D3-CAFEFD8B1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381625"/>
            <a:ext cx="7600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 second fictional suite tests withheld pricing and missing-image disclosure.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FC9C53-B4C4-41E3-BBD4-8F198C0E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72100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Floor plan not supplied or not verified.</a:t>
            </a:r>
          </a:p>
        </p:txBody>
      </p:sp>
    </p:spTree>
    <p:extLst>
      <p:ext uri="{BB962C8B-B14F-4D97-AF65-F5344CB8AC3E}">
        <p14:creationId xmlns:p14="http://schemas.microsoft.com/office/powerpoint/2010/main" val="14645925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2026-09-16T00:30:56.2460000Z</dcterms:created>
  <dcterms:modified xsi:type="dcterms:W3CDTF">2026-09-16T00:30:56.2460000Z</dcterms:modified>
</coreProperties>
</file>